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0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5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5505-A108-430A-9CD5-6AD656D5B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3383E-3B88-43C4-8366-BAAE04E98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4251C-4F49-444C-ABFD-7D8A81D8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5DB-8999-498D-8362-8B5173D1AC3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AB321-E278-4276-B8EA-ACC3D41B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D1F17-EF23-404C-96A6-53CD341A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FC2A-54F5-4FC2-A0D3-457EAA1B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6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7B519-7D18-44F7-9ABF-5B147A9B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160AF-37A0-4AFD-B020-7D73C74D3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5F176-B43E-446F-B20C-63F38F45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5DB-8999-498D-8362-8B5173D1AC3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00DD8-4CD5-4220-9B5E-92561C47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53898-EE36-44C1-A255-8BD9335A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FC2A-54F5-4FC2-A0D3-457EAA1B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4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08DF7-6479-42AB-B52C-51221BAF8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53859-2991-48A7-95C9-70B1F7C2D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3072E-5FE5-4856-B360-92572E7F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5DB-8999-498D-8362-8B5173D1AC3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D92B9-A1E9-47BF-B5E9-CB0E3586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A0F5B-361A-471B-8D8D-BA61BF44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FC2A-54F5-4FC2-A0D3-457EAA1B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2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D9F9-9422-4EC3-961D-E3CB6609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4EC19-B5FC-4125-BFD2-ADC1AF5A1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64DF5-4B71-41A8-933D-19706FD5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5DB-8999-498D-8362-8B5173D1AC3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B90C-AE6C-4A4B-8390-47217A3DC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30E9B-7D52-44F8-B5C0-F72CCB82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FC2A-54F5-4FC2-A0D3-457EAA1B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15E8-B146-47B9-9209-74F261CA1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21D2F-FE7D-45C8-8220-B90095FA8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FBDFA-BB32-4427-87C2-D70A193D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5DB-8999-498D-8362-8B5173D1AC3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AC69F-22F2-47D0-98F3-79587E90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0672A-2C87-45AB-A0AF-A2331C02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FC2A-54F5-4FC2-A0D3-457EAA1B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3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BDA51-992D-4232-A81E-F7CD8146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50BE7-5962-44F1-AB31-725CE8866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95E8E-8D03-4679-9A48-B28E38CD9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48C1F-56C7-4846-A92B-2086E438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5DB-8999-498D-8362-8B5173D1AC3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3D89C-87B7-4B79-B32A-672C17E26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4CE3E-03F4-4765-BD63-2FC614EB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FC2A-54F5-4FC2-A0D3-457EAA1B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1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B7E67-4E89-47C1-AD8A-BAF306F4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0A570-709D-418E-A2F0-8EB3BC335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11C27-DB33-4DB2-A2EC-E613F67A4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1414C-05E9-4E24-BD17-F1C6AE4E0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EDC9A-672C-481F-A847-E704200E8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7AE05-C6D2-48EC-BDAD-93E21372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5DB-8999-498D-8362-8B5173D1AC3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C3FA85-3FBA-46EB-A8FD-412DC9BDF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09FEA-A019-4E23-92C5-2E13755F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FC2A-54F5-4FC2-A0D3-457EAA1B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9D5F-3274-45F7-84D0-B85C59F6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3EB93-FAA9-4D90-9009-8FB953D2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5DB-8999-498D-8362-8B5173D1AC3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FACD7-894F-425F-983B-36FABBB4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E9D11-5593-43BC-9057-77CF78BC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FC2A-54F5-4FC2-A0D3-457EAA1B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9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D4D80E-E86B-4F08-B4B6-6DE00778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5DB-8999-498D-8362-8B5173D1AC3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3AFD8-DAA7-41A5-9F54-51184D85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E1A27-E32C-46D8-B97D-BA89B5C3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FC2A-54F5-4FC2-A0D3-457EAA1B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2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A4C4-37BE-4553-8EAC-7B02D166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BDFD8-C46E-4A34-9B01-49D8491BD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F2ABA-99E7-425E-9DBC-BD791C088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8DB95-FC97-48FA-9C81-74BAFD0C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5DB-8999-498D-8362-8B5173D1AC3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F7CB8-F10C-4B3E-8975-A50148A0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C8FC3-F4DF-4A7B-8896-C07FB1E2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FC2A-54F5-4FC2-A0D3-457EAA1B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8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6018C-3381-45C2-BD81-90AEDA94E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13E46E-053F-48DE-99DF-7952342EC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E1EA4-4A8E-4126-8DDC-2B1C95CAB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EE306-A5FE-48AD-9F39-6F940652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F5DB-8999-498D-8362-8B5173D1AC3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E9AD9-C701-49F8-BBC9-75097D48B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DC04A-85C9-48B3-AAB1-B966CDFF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FC2A-54F5-4FC2-A0D3-457EAA1B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2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24DCB-9CE7-40EA-8717-1BC9CF416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7A733-357E-4656-9DB5-740D60148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CAE80-0D5D-44CE-9109-77C98B6DD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F5DB-8999-498D-8362-8B5173D1AC3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8A1AE-EB93-4E59-A3B1-52653045D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1DD76-6418-4916-B7C2-1DC562D97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FC2A-54F5-4FC2-A0D3-457EAA1B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6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04235-8D7D-45BB-AC70-6CE0C40DE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 107 inventory</a:t>
            </a:r>
            <a:br>
              <a:rPr lang="en-US" dirty="0"/>
            </a:br>
            <a: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Pierce</a:t>
            </a:r>
            <a:b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1500 GPM Pumper</a:t>
            </a:r>
            <a:br>
              <a:rPr lang="en-US" sz="2000" dirty="0"/>
            </a:br>
            <a: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500 Gallon Water Tank </a:t>
            </a:r>
            <a:br>
              <a:rPr lang="en-US" sz="2000" dirty="0"/>
            </a:br>
            <a: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50 Gallon Foam Tank  </a:t>
            </a:r>
            <a:br>
              <a:rPr lang="en-US" sz="2000" dirty="0"/>
            </a:br>
            <a:r>
              <a:rPr lang="en-US" sz="20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C4FE7-E1FF-4689-A93D-1B6D1007F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9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FED5-67BD-46C4-B979-AE3F535D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509337"/>
            <a:ext cx="3932237" cy="677779"/>
          </a:xfrm>
        </p:spPr>
        <p:txBody>
          <a:bodyPr/>
          <a:lstStyle/>
          <a:p>
            <a:r>
              <a:rPr lang="en-US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Eng. Side Comp: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92B60-F836-4118-8841-E092B143F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87475"/>
            <a:ext cx="4325770" cy="46283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Amerex</a:t>
            </a: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Wet Chem 2-A:K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KIDDE Stored – Pressure 2A Water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FIGGIE 10BC Carbon Dioxide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Class K Ext. Water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02 Tank –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Circuit Breaker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Power Outlet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Hydrant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Lock Out 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Auto Charge 1200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Redi-Line Generator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A21F9F-A226-4A1F-9B20-182F123DDE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71" y="940002"/>
            <a:ext cx="5643746" cy="462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6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FED5-67BD-46C4-B979-AE3F535D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509337"/>
            <a:ext cx="3932237" cy="677779"/>
          </a:xfrm>
        </p:spPr>
        <p:txBody>
          <a:bodyPr/>
          <a:lstStyle/>
          <a:p>
            <a:r>
              <a:rPr lang="en-US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Eng. Back Comp: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92B60-F836-4118-8841-E092B143F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87475"/>
            <a:ext cx="2432801" cy="46283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Flat Headed Axe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Prybar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Ram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Pulaski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8Ibs Sledge Hammer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36’’ Bolt Cutters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Digging Shovel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Scrape Shovel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Squeegee Pole w/ Squeegee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Hot Stick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McCloud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Hooligan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3EDFA5-FC3F-4CA5-BB79-91969B5A105F}"/>
              </a:ext>
            </a:extLst>
          </p:cNvPr>
          <p:cNvSpPr txBox="1"/>
          <p:nvPr/>
        </p:nvSpPr>
        <p:spPr>
          <a:xfrm>
            <a:off x="3134814" y="1387475"/>
            <a:ext cx="3932237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Halligan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Push Broom Stick w/ Broom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STIHL 460 Chainsaw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Reserve premix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Chain Saw Ammo Box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Kitty litter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Tool Box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36 </a:t>
            </a:r>
            <a:r>
              <a:rPr lang="en-US" sz="1600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lbs</a:t>
            </a:r>
            <a:r>
              <a:rPr lang="en-US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Co2 Tank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Cones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1200 Pound Husky Jack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C1DBB-F959-4455-9AC2-1CE0C4AD33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3036" y="612235"/>
            <a:ext cx="5094816" cy="54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11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92B60-F836-4118-8841-E092B143F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29687"/>
            <a:ext cx="3932237" cy="4628313"/>
          </a:xfrm>
        </p:spPr>
        <p:txBody>
          <a:bodyPr>
            <a:normAutofit/>
          </a:bodyPr>
          <a:lstStyle/>
          <a:p>
            <a:r>
              <a:rPr lang="en-US" sz="20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Rear Comp Top: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Sump Pump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Utility 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Tri-Wye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4-way Akron valve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Channel Locks</a:t>
            </a:r>
            <a:endParaRPr lang="en-US" sz="2000" dirty="0"/>
          </a:p>
          <a:p>
            <a:r>
              <a:rPr lang="en-US" sz="20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Rear Comp Bottom: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50ft 2 ½ bundle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 &amp; B 100ft 1 ¾ Cleveland Packs w/ (2)TSM-20F &amp; Gated Wye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F9CF97-C9C3-45DA-A933-068171A62B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7786" y="1298416"/>
            <a:ext cx="5015995" cy="418700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D97A224-3C3E-4314-9BF3-392A03A2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36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Rear Compartment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B38929-6A45-47C7-AE0C-ED681CE133EB}"/>
              </a:ext>
            </a:extLst>
          </p:cNvPr>
          <p:cNvSpPr txBox="1"/>
          <p:nvPr/>
        </p:nvSpPr>
        <p:spPr>
          <a:xfrm>
            <a:off x="3482236" y="2379945"/>
            <a:ext cx="302717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Pig 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200 ft Weather all</a:t>
            </a:r>
            <a:b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polyethylene hall runner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9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92B60-F836-4118-8841-E092B143F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57300"/>
            <a:ext cx="4709877" cy="462831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Back Loads :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(2) 200ft Miami Loads w/ TSM-20F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800ft 4’’ w/ bullet &amp; hydrant wrench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800ft 2 ½’’ w/ TSM-30F </a:t>
            </a:r>
            <a:endParaRPr lang="en-US" sz="2400" dirty="0"/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97A224-3C3E-4314-9BF3-392A03A2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36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Back Loads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F33A5-B331-48F8-BCF0-656A33DC84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65" y="1620253"/>
            <a:ext cx="5535429" cy="41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2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D97A224-3C3E-4314-9BF3-392A03A2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99538" cy="16002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 Ladders &amp; Other: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54">
            <a:extLst>
              <a:ext uri="{FF2B5EF4-FFF2-40B4-BE49-F238E27FC236}">
                <a16:creationId xmlns:a16="http://schemas.microsoft.com/office/drawing/2014/main" id="{7053E4B6-D88A-44A0-8B24-42709C108559}"/>
              </a:ext>
            </a:extLst>
          </p:cNvPr>
          <p:cNvSpPr txBox="1"/>
          <p:nvPr/>
        </p:nvSpPr>
        <p:spPr>
          <a:xfrm>
            <a:off x="839788" y="2329731"/>
            <a:ext cx="3250949" cy="247087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10ft Attic / 14ft Roof / 24ft Ext.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&amp; 8 ft Pike Poles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Mechanical Axe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indoor, open, oven, food&#10;&#10;Description automatically generated">
            <a:extLst>
              <a:ext uri="{FF2B5EF4-FFF2-40B4-BE49-F238E27FC236}">
                <a16:creationId xmlns:a16="http://schemas.microsoft.com/office/drawing/2014/main" id="{D433D13D-BCD9-4E39-9117-798F56EA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0206" y="1691640"/>
            <a:ext cx="463296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D97A224-3C3E-4314-9BF3-392A03A2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30" y="525780"/>
            <a:ext cx="4999538" cy="1600200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</a:t>
            </a:r>
            <a:r>
              <a:rPr lang="en-US" sz="20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Rear Comp: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772011-6400-4315-9A5F-E35737B1308A}"/>
              </a:ext>
            </a:extLst>
          </p:cNvPr>
          <p:cNvSpPr/>
          <p:nvPr/>
        </p:nvSpPr>
        <p:spPr>
          <a:xfrm>
            <a:off x="529390" y="226561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(2) SCBA’s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Four Gas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Multi-Gas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D83009-B4EC-4DB5-9692-AC131F0EB5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3" y="978852"/>
            <a:ext cx="3930314" cy="3111885"/>
          </a:xfrm>
          <a:prstGeom prst="rect">
            <a:avLst/>
          </a:prstGeom>
        </p:spPr>
      </p:pic>
      <p:pic>
        <p:nvPicPr>
          <p:cNvPr id="10" name="Picture 9" descr="A pile of luggage sitting on top of a suitcase&#10;&#10;Description automatically generated">
            <a:extLst>
              <a:ext uri="{FF2B5EF4-FFF2-40B4-BE49-F238E27FC236}">
                <a16:creationId xmlns:a16="http://schemas.microsoft.com/office/drawing/2014/main" id="{A29D4A4E-05DA-4C1B-9932-8F18F3B456F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15" y="2876534"/>
            <a:ext cx="2200275" cy="165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8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D97A224-3C3E-4314-9BF3-392A03A2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99538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EMS COMP: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2A6875-8324-4D01-951B-791DCD1A4A0C}"/>
              </a:ext>
            </a:extLst>
          </p:cNvPr>
          <p:cNvSpPr/>
          <p:nvPr/>
        </p:nvSpPr>
        <p:spPr>
          <a:xfrm>
            <a:off x="852999" y="1695131"/>
            <a:ext cx="293570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Triage Packs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 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 O2 Mask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Trash Bags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 Kits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N95s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BVM’s S/M/L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 Wipes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MCI Triage Pack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Cleaner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Zoll</a:t>
            </a:r>
            <a:r>
              <a:rPr lang="en-US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Series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Airway Bag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321F6-3810-45E9-875D-5E035F77B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6374" y="1445001"/>
            <a:ext cx="5290663" cy="3967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8FE7E2-D481-4482-9620-3D9D3207D0CF}"/>
              </a:ext>
            </a:extLst>
          </p:cNvPr>
          <p:cNvSpPr/>
          <p:nvPr/>
        </p:nvSpPr>
        <p:spPr>
          <a:xfrm>
            <a:off x="2668588" y="1695131"/>
            <a:ext cx="293570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Hazmat Bags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Zoll</a:t>
            </a:r>
            <a:r>
              <a:rPr lang="en-US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Series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Airway Bag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 Box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93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D97A224-3C3E-4314-9BF3-392A03A2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253" y="542690"/>
            <a:ext cx="4999538" cy="16002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Top Deck: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2A6875-8324-4D01-951B-791DCD1A4A0C}"/>
              </a:ext>
            </a:extLst>
          </p:cNvPr>
          <p:cNvSpPr/>
          <p:nvPr/>
        </p:nvSpPr>
        <p:spPr>
          <a:xfrm>
            <a:off x="1620253" y="2169510"/>
            <a:ext cx="29357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Webbing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Starter Pack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Smokey Packs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Deck Gun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Smooth Bore Nozzle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Ground 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Foam Hose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4 cots and sleeping bags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407FA-BAF6-4FB0-95FE-69A3D9EAB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25" y="1136984"/>
            <a:ext cx="6112043" cy="45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0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84444-E4AE-4400-BE57-2A6B9257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107 Spec / Captains Comp.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6839B-3412-490D-B73B-458754E0A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Engine 107 Spec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EBE61D-E257-4430-A6DB-F4A30ABDF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163" y="2505075"/>
            <a:ext cx="2865437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Note Pad</a:t>
            </a:r>
          </a:p>
          <a:p>
            <a:r>
              <a:rPr lang="en-US" dirty="0"/>
              <a:t>IRPG</a:t>
            </a:r>
          </a:p>
          <a:p>
            <a:r>
              <a:rPr lang="en-US" dirty="0"/>
              <a:t>ERG </a:t>
            </a:r>
            <a:r>
              <a:rPr lang="en-US" sz="1100" dirty="0"/>
              <a:t>(Emergency Response Guide)</a:t>
            </a:r>
          </a:p>
          <a:p>
            <a:r>
              <a:rPr lang="en-US" dirty="0"/>
              <a:t>Chem Bio Hand </a:t>
            </a:r>
            <a:br>
              <a:rPr lang="en-US" dirty="0"/>
            </a:br>
            <a:r>
              <a:rPr lang="en-US" dirty="0"/>
              <a:t>Book</a:t>
            </a:r>
            <a:endParaRPr lang="en-US" sz="1100" dirty="0"/>
          </a:p>
          <a:p>
            <a:r>
              <a:rPr lang="en-US" dirty="0"/>
              <a:t>Fire Scope </a:t>
            </a:r>
            <a:br>
              <a:rPr lang="en-US" dirty="0"/>
            </a:br>
            <a:r>
              <a:rPr lang="en-US" dirty="0"/>
              <a:t>Field Operation</a:t>
            </a:r>
          </a:p>
          <a:p>
            <a:r>
              <a:rPr lang="en-US" dirty="0"/>
              <a:t>City Of Arcadia</a:t>
            </a:r>
            <a:br>
              <a:rPr lang="en-US" dirty="0"/>
            </a:br>
            <a:r>
              <a:rPr lang="en-US" dirty="0"/>
              <a:t>Fire Watch</a:t>
            </a:r>
            <a:br>
              <a:rPr lang="en-US" dirty="0"/>
            </a:br>
            <a:r>
              <a:rPr lang="en-US" dirty="0"/>
              <a:t>Requirements </a:t>
            </a:r>
          </a:p>
          <a:p>
            <a:endParaRPr lang="en-US" sz="11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1155C3-2F17-4D7E-A6F8-804D17F44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Captains Compartment (11): 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8B88B5-137A-4789-B817-90F48EECE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2619375" cy="36845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N/95 Mask</a:t>
            </a:r>
          </a:p>
          <a:p>
            <a:pPr lvl="0"/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Gown</a:t>
            </a:r>
          </a:p>
          <a:p>
            <a:pPr lvl="0"/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Hero Wipes</a:t>
            </a:r>
          </a:p>
          <a:p>
            <a:pPr lvl="0"/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TIC</a:t>
            </a:r>
          </a:p>
          <a:p>
            <a:pPr lvl="0"/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Mag Light </a:t>
            </a:r>
          </a:p>
          <a:p>
            <a:pPr lvl="0"/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Radio Red Green</a:t>
            </a:r>
          </a:p>
          <a:p>
            <a:pPr lvl="0"/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Radio Holder</a:t>
            </a:r>
          </a:p>
          <a:p>
            <a:pPr lvl="0"/>
            <a:endParaRPr lang="en-US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AEDF286-C5E0-410F-A0E1-506BCF0D7D8B}"/>
              </a:ext>
            </a:extLst>
          </p:cNvPr>
          <p:cNvSpPr txBox="1">
            <a:spLocks/>
          </p:cNvSpPr>
          <p:nvPr/>
        </p:nvSpPr>
        <p:spPr>
          <a:xfrm>
            <a:off x="8420100" y="2505075"/>
            <a:ext cx="2619375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Com Plan </a:t>
            </a:r>
          </a:p>
          <a:p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Clip Board</a:t>
            </a:r>
          </a:p>
          <a:p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Dist. Map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E01CAAE-A327-46AC-8DA8-B788B6B46347}"/>
              </a:ext>
            </a:extLst>
          </p:cNvPr>
          <p:cNvSpPr txBox="1">
            <a:spLocks/>
          </p:cNvSpPr>
          <p:nvPr/>
        </p:nvSpPr>
        <p:spPr>
          <a:xfrm>
            <a:off x="3240088" y="2505075"/>
            <a:ext cx="286543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Employee Services </a:t>
            </a:r>
            <a:br>
              <a:rPr lang="en-US" dirty="0"/>
            </a:br>
            <a:r>
              <a:rPr lang="en-US" dirty="0"/>
              <a:t>Request Form</a:t>
            </a:r>
          </a:p>
          <a:p>
            <a:r>
              <a:rPr lang="en-US" dirty="0"/>
              <a:t>AA/AAA Bat</a:t>
            </a:r>
          </a:p>
          <a:p>
            <a:r>
              <a:rPr lang="en-US" dirty="0" err="1"/>
              <a:t>Garmen</a:t>
            </a:r>
            <a:r>
              <a:rPr lang="en-US" dirty="0"/>
              <a:t> </a:t>
            </a:r>
          </a:p>
          <a:p>
            <a:r>
              <a:rPr lang="en-US" dirty="0"/>
              <a:t>Sheers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7101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78E24B-E3B7-4CC2-8A90-5112E920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Center Comp (11)</a:t>
            </a:r>
            <a:r>
              <a:rPr lang="en-US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3BA3E3-E79B-4085-90B6-D481D1A3F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Map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ERPG</a:t>
            </a:r>
            <a:b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Area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Wild Land Urban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Spill Way Preplan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MCI Book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CNG Emergency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Fire Pre-Plans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Niosh</a:t>
            </a: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Hazmat / Fire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Earthquake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RIC Pouch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First in Guide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Key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Binoculars </a:t>
            </a:r>
          </a:p>
          <a:p>
            <a:endParaRPr lang="en-US" dirty="0"/>
          </a:p>
        </p:txBody>
      </p:sp>
      <p:pic>
        <p:nvPicPr>
          <p:cNvPr id="10" name="Picture Placeholder 9" descr="A picture containing indoor, table, computer, sitting&#10;&#10;Description automatically generated">
            <a:extLst>
              <a:ext uri="{FF2B5EF4-FFF2-40B4-BE49-F238E27FC236}">
                <a16:creationId xmlns:a16="http://schemas.microsoft.com/office/drawing/2014/main" id="{6DAA80BE-428A-474C-AD1E-249A06A872EE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r="253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8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FED5-67BD-46C4-B979-AE3F535D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Front Bumper 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9198FB-594F-4D8A-AECC-C3F678B6A14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92B60-F836-4118-8841-E092B143F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9ft 4” supply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Mallet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Hydrant wrench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592ED-9461-4DED-9327-DCA91982AC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1012" y="249857"/>
            <a:ext cx="5436552" cy="66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6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FED5-67BD-46C4-B979-AE3F535D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Transverse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92B60-F836-4118-8841-E092B143F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Red :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200ft 1’’ ½ w/ TSM-20F </a:t>
            </a:r>
            <a:endParaRPr lang="en-US" sz="2400" dirty="0"/>
          </a:p>
          <a:p>
            <a:r>
              <a:rPr lang="en-US" sz="24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Blue :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300ft 1’’ ¾ w/ TSM-20F </a:t>
            </a:r>
          </a:p>
          <a:p>
            <a:r>
              <a:rPr lang="en-US" sz="24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Booster Reel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: 200ft Bubble cup Nozzle </a:t>
            </a:r>
            <a:endParaRPr lang="en-US" sz="2400" dirty="0"/>
          </a:p>
          <a:p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C880E1-1A48-4382-B74E-2D644CA149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4554" y="947337"/>
            <a:ext cx="5029467" cy="481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0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FED5-67BD-46C4-B979-AE3F535D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Engineer Shelf 1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92B60-F836-4118-8841-E092B143F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95838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100ft Garden Hose/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Rim Nut Protector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Throw Bag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Engineers sheets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Gaskets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DSM-30F w/ 75-325 GPM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(2) Smooth bore’s ( 1’’ , 1 1/8’’ , 1 ¼’’ 2 ½ ‘’ ) 200/250/325 GPM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Elkhart Air Aspirating Foam Nozzle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Gaiter Clamps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ACDFE-B9BF-43E7-B5CB-152A8D55CA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79" y="1091565"/>
            <a:ext cx="5030320" cy="46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7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FED5-67BD-46C4-B979-AE3F535D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502" y="408598"/>
            <a:ext cx="3932237" cy="677779"/>
          </a:xfrm>
        </p:spPr>
        <p:txBody>
          <a:bodyPr/>
          <a:lstStyle/>
          <a:p>
            <a:r>
              <a:rPr lang="en-US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Engineer Shelf 2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92B60-F836-4118-8841-E092B143F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804" y="1319228"/>
            <a:ext cx="2786816" cy="530004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Window Cleaner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WD40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Flagging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Brensen</a:t>
            </a: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Cellar Nozzle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Wye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Siamese wye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2’’ Double Male/Females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1 ½ ‘’ Double Male/Female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1’’ Double Male/Females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1’’ ½ ‘’ to 2 ½ ‘’ Increaser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2 ½ to 1 ½/ 1 Decreases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2 ½ 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½ 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5F99A-F754-46E2-A83B-850D884E6A1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68" y="1187116"/>
            <a:ext cx="4656944" cy="41675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3CB508-BFBC-4939-BC22-FD73FAA3B06B}"/>
              </a:ext>
            </a:extLst>
          </p:cNvPr>
          <p:cNvSpPr txBox="1"/>
          <p:nvPr/>
        </p:nvSpPr>
        <p:spPr>
          <a:xfrm>
            <a:off x="3370881" y="1319228"/>
            <a:ext cx="2061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1’’ NH to NP /  1’’ NP to NH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Wildland T’s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Wild Land Nozzles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24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FED5-67BD-46C4-B979-AE3F535D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509337"/>
            <a:ext cx="3932237" cy="677779"/>
          </a:xfrm>
        </p:spPr>
        <p:txBody>
          <a:bodyPr/>
          <a:lstStyle/>
          <a:p>
            <a:r>
              <a:rPr lang="en-US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Engineer Shelf 3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92B60-F836-4118-8841-E092B143F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87475"/>
            <a:ext cx="4325770" cy="46283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4’’ Double Male/Females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Water Educator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Strainer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Spanner Wrenches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Rubber Mallet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Hydrant Wrench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2 ½ Shut Off Valve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Gated Wye 1 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33 feet of 4” Supply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Tiger Tooth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5247B-73D0-486C-90D4-6CEF050886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70" y="876826"/>
            <a:ext cx="6212556" cy="51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4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FED5-67BD-46C4-B979-AE3F535D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509337"/>
            <a:ext cx="3932237" cy="677779"/>
          </a:xfrm>
        </p:spPr>
        <p:txBody>
          <a:bodyPr/>
          <a:lstStyle/>
          <a:p>
            <a:r>
              <a:rPr lang="en-US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Engineer Shelf 4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92B60-F836-4118-8841-E092B143F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87475"/>
            <a:ext cx="4325770" cy="46283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Tow Strap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Road Triangle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Flair / w carabiner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Elec Tape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Duct Tape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Caution Tape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Hose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Jumper 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Air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_____ 2 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Tiger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Huskey Jack Handle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27DEA7-F19D-4C8F-8385-EEA10D5D0C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19654" y="842212"/>
            <a:ext cx="7032558" cy="50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92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5138</TotalTime>
  <Words>649</Words>
  <Application>Microsoft Office PowerPoint</Application>
  <PresentationFormat>Widescreen</PresentationFormat>
  <Paragraphs>205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Engine 107 inventory Pierce 1500 GPM Pumper 500 Gallon Water Tank  50 Gallon Foam Tank    </vt:lpstr>
      <vt:lpstr>Engine 107 Spec / Captains Comp.</vt:lpstr>
      <vt:lpstr>Center Comp (11) </vt:lpstr>
      <vt:lpstr>Front Bumper </vt:lpstr>
      <vt:lpstr>Transverse </vt:lpstr>
      <vt:lpstr>Engineer Shelf 1</vt:lpstr>
      <vt:lpstr>Engineer Shelf 2</vt:lpstr>
      <vt:lpstr>Engineer Shelf 3</vt:lpstr>
      <vt:lpstr>Engineer Shelf 4</vt:lpstr>
      <vt:lpstr>Eng. Side Comp: </vt:lpstr>
      <vt:lpstr>Eng. Back Comp: </vt:lpstr>
      <vt:lpstr>Rear Compartment </vt:lpstr>
      <vt:lpstr>Back Loads</vt:lpstr>
      <vt:lpstr>Engine Ladders &amp; Other: </vt:lpstr>
      <vt:lpstr>Capt Rear Comp:</vt:lpstr>
      <vt:lpstr>EMS COMP: </vt:lpstr>
      <vt:lpstr>Top Deck: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 107 inventory</dc:title>
  <dc:creator>Cody Hilgenberg</dc:creator>
  <cp:lastModifiedBy>Remington Conatser</cp:lastModifiedBy>
  <cp:revision>28</cp:revision>
  <cp:lastPrinted>2020-06-10T01:51:20Z</cp:lastPrinted>
  <dcterms:created xsi:type="dcterms:W3CDTF">2020-06-06T14:31:52Z</dcterms:created>
  <dcterms:modified xsi:type="dcterms:W3CDTF">2020-11-03T02:56:25Z</dcterms:modified>
</cp:coreProperties>
</file>